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embeddedFontLst>
    <p:embeddedFont>
      <p:font typeface="맑은 고딕" pitchFamily="50" charset="-127"/>
      <p:regular r:id="rId6"/>
      <p:bold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3234" y="-72"/>
      </p:cViewPr>
      <p:guideLst>
        <p:guide orient="horz" pos="3120"/>
        <p:guide orient="horz" pos="625"/>
        <p:guide orient="horz" pos="6068"/>
        <p:guide orient="horz" pos="965"/>
        <p:guide orient="horz" pos="1419"/>
        <p:guide orient="horz" pos="3369"/>
        <p:guide orient="horz" pos="4458"/>
        <p:guide orient="horz" pos="58"/>
        <p:guide pos="2160"/>
        <p:guide pos="119"/>
        <p:guide pos="4201"/>
        <p:guide pos="2840"/>
        <p:guide pos="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992DE-4BF7-4CD5-880A-53B68D5F7ACF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938B9-2A5B-4834-A4AD-36FBA0FE4B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101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18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04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06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3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49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91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5057511" y="9632950"/>
            <a:ext cx="1600200" cy="273050"/>
          </a:xfrm>
        </p:spPr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4728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61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263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04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04F16-E7F5-4D5F-A5B3-68D139992AC4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7C895-6B92-46BD-B517-856141B8EE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6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8913" y="631825"/>
            <a:ext cx="648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/>
              <a:t>( </a:t>
            </a:r>
            <a:r>
              <a:rPr lang="ko-KR" altLang="en-US" sz="2400" b="1" dirty="0" smtClean="0"/>
              <a:t>신 입  지 원 서 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836233"/>
              </p:ext>
            </p:extLst>
          </p:nvPr>
        </p:nvGraphicFramePr>
        <p:xfrm>
          <a:off x="188913" y="1532620"/>
          <a:ext cx="6480174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7262"/>
                <a:gridCol w="2172825"/>
                <a:gridCol w="1075087"/>
                <a:gridCol w="2165000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지원부서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지원분야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성명</a:t>
                      </a:r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239327"/>
              </p:ext>
            </p:extLst>
          </p:nvPr>
        </p:nvGraphicFramePr>
        <p:xfrm>
          <a:off x="188908" y="2430788"/>
          <a:ext cx="6480179" cy="13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4242"/>
                <a:gridCol w="1023154"/>
                <a:gridCol w="1705387"/>
                <a:gridCol w="1023154"/>
                <a:gridCol w="1364242"/>
              </a:tblGrid>
              <a:tr h="2772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사진필수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성 명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한자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/>
                        <a:t>휴</a:t>
                      </a:r>
                      <a:r>
                        <a:rPr lang="ko-KR" altLang="en-US" sz="1000" b="1" dirty="0" smtClean="0"/>
                        <a:t> 대 폰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영문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비상연락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주민등록번호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결혼여부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/>
                        <a:t>E-mail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현 거 주 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2810"/>
              </p:ext>
            </p:extLst>
          </p:nvPr>
        </p:nvGraphicFramePr>
        <p:xfrm>
          <a:off x="188914" y="3822690"/>
          <a:ext cx="6480173" cy="149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7717"/>
                <a:gridCol w="974083"/>
                <a:gridCol w="793697"/>
                <a:gridCol w="1515240"/>
                <a:gridCol w="1912089"/>
                <a:gridCol w="757347"/>
              </a:tblGrid>
              <a:tr h="248400">
                <a:tc gridSpan="6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가족 사항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관계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성명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나이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생년월일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직업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동거여부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906377"/>
              </p:ext>
            </p:extLst>
          </p:nvPr>
        </p:nvGraphicFramePr>
        <p:xfrm>
          <a:off x="202055" y="5529114"/>
          <a:ext cx="6480173" cy="149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800"/>
                <a:gridCol w="4978373"/>
              </a:tblGrid>
              <a:tr h="24840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학력 사항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졸 업 년 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학 교 명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대학원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졸업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재학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휴학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대학교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baseline="0" dirty="0" smtClean="0"/>
                        <a:t> 졸업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재학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휴학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대학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baseline="0" dirty="0" smtClean="0"/>
                        <a:t> 졸업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재학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휴학</a:t>
                      </a:r>
                      <a:r>
                        <a:rPr lang="en-US" altLang="ko-KR" sz="1000" b="0" baseline="0" dirty="0" smtClean="0"/>
                        <a:t>/</a:t>
                      </a:r>
                      <a:r>
                        <a:rPr lang="ko-KR" altLang="en-US" sz="1000" b="0" baseline="0" dirty="0" smtClean="0"/>
                        <a:t>자퇴</a:t>
                      </a:r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고등학교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졸업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ko-KR" altLang="en-US" sz="1000" b="0" dirty="0" smtClean="0"/>
                        <a:t>검정고시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966779"/>
              </p:ext>
            </p:extLst>
          </p:nvPr>
        </p:nvGraphicFramePr>
        <p:xfrm>
          <a:off x="188913" y="7250326"/>
          <a:ext cx="6480173" cy="198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4840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사회활동 및 기타 인턴경력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기 간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활 동 내 역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/>
                        <a:t>20xx.xx.xx~20xx.xx.xx</a:t>
                      </a: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595514"/>
              </p:ext>
            </p:extLst>
          </p:nvPr>
        </p:nvGraphicFramePr>
        <p:xfrm>
          <a:off x="177029" y="992188"/>
          <a:ext cx="6480174" cy="361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0043"/>
                <a:gridCol w="1620044"/>
                <a:gridCol w="1620044"/>
                <a:gridCol w="1620043"/>
              </a:tblGrid>
              <a:tr h="248400"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보유 및 사용가능 기술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문서작성</a:t>
                      </a:r>
                      <a:endParaRPr lang="en-US" altLang="ko-KR" sz="1000" b="0" dirty="0" smtClean="0"/>
                    </a:p>
                    <a:p>
                      <a:pPr algn="ct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한글</a:t>
                      </a:r>
                      <a:r>
                        <a:rPr lang="en-US" altLang="ko-KR" sz="1000" b="0" dirty="0" smtClean="0"/>
                        <a:t>/MS-word)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/>
                        <a:t>시프레드시트</a:t>
                      </a:r>
                      <a:endParaRPr lang="en-US" altLang="ko-KR" sz="1000" b="0" dirty="0" smtClean="0"/>
                    </a:p>
                    <a:p>
                      <a:pPr algn="ctr" latinLnBrk="1"/>
                      <a:r>
                        <a:rPr lang="en-US" altLang="ko-KR" sz="1000" b="0" dirty="0" smtClean="0"/>
                        <a:t>(Excel)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/>
                        <a:t>프리젠테이션</a:t>
                      </a:r>
                      <a:endParaRPr lang="en-US" altLang="ko-KR" sz="1000" b="0" dirty="0" smtClean="0"/>
                    </a:p>
                    <a:p>
                      <a:pPr algn="ctr" latinLnBrk="1"/>
                      <a:r>
                        <a:rPr lang="en-US" altLang="ko-KR" sz="1000" b="0" dirty="0" smtClean="0"/>
                        <a:t>(</a:t>
                      </a:r>
                      <a:r>
                        <a:rPr lang="en-US" altLang="ko-KR" sz="1000" b="0" dirty="0" err="1" smtClean="0"/>
                        <a:t>Powerpoint</a:t>
                      </a:r>
                      <a:r>
                        <a:rPr lang="en-US" altLang="ko-KR" sz="1000" b="0" dirty="0" smtClean="0"/>
                        <a:t>)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디자인</a:t>
                      </a:r>
                      <a:endParaRPr lang="en-US" altLang="ko-KR" sz="1000" b="0" dirty="0" smtClean="0"/>
                    </a:p>
                    <a:p>
                      <a:pPr algn="ctr" latinLnBrk="1"/>
                      <a:r>
                        <a:rPr lang="en-US" altLang="ko-KR" sz="1000" b="0" dirty="0" smtClean="0"/>
                        <a:t>(Photoshop)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상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중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하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상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중 </a:t>
                      </a:r>
                      <a:r>
                        <a:rPr lang="en-US" altLang="ko-KR" sz="1000" b="0" dirty="0" smtClean="0"/>
                        <a:t>/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dirty="0" smtClean="0"/>
                        <a:t>하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상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중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상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중 </a:t>
                      </a:r>
                      <a:r>
                        <a:rPr lang="en-US" altLang="ko-KR" sz="1000" b="0" dirty="0" smtClean="0"/>
                        <a:t>/ </a:t>
                      </a:r>
                      <a:r>
                        <a:rPr lang="ko-KR" altLang="en-US" sz="1000" b="0" dirty="0" smtClean="0"/>
                        <a:t>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0"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이 외 기타 본인이 보유 및 사용가능 기술</a:t>
                      </a:r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400236"/>
              </p:ext>
            </p:extLst>
          </p:nvPr>
        </p:nvGraphicFramePr>
        <p:xfrm>
          <a:off x="188147" y="4844988"/>
          <a:ext cx="6480173" cy="4680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74529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자기 소개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11116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본인만의 강점</a:t>
                      </a:r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en-US" altLang="ko-KR" sz="1000" b="1" dirty="0" smtClean="0"/>
                        <a:t>(Strength)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본인만의 약점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(Weakness)</a:t>
                      </a:r>
                      <a:endParaRPr lang="ko-KR" altLang="en-US" sz="1000" b="1" dirty="0" smtClean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b="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다른 사람과 구별되는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본인만의 </a:t>
                      </a:r>
                      <a:r>
                        <a:rPr lang="ko-KR" altLang="en-US" sz="1000" b="1" dirty="0" err="1" smtClean="0"/>
                        <a:t>차별점이나</a:t>
                      </a:r>
                      <a:r>
                        <a:rPr lang="ko-KR" altLang="en-US" sz="1000" b="1" dirty="0" smtClean="0"/>
                        <a:t> 경쟁력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(Opportunity)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다른 사람에 비해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본인이 불리한 점</a:t>
                      </a:r>
                      <a:endParaRPr lang="en-US" altLang="ko-KR" sz="10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(Treats)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4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C895-6B92-46BD-B517-856141B8EE4E}" type="slidenum">
              <a:rPr lang="ko-KR" altLang="en-US" smtClean="0"/>
              <a:t>3</a:t>
            </a:fld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0665"/>
              </p:ext>
            </p:extLst>
          </p:nvPr>
        </p:nvGraphicFramePr>
        <p:xfrm>
          <a:off x="202055" y="1003919"/>
          <a:ext cx="6480173" cy="73694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526"/>
                <a:gridCol w="4329647"/>
              </a:tblGrid>
              <a:tr h="274529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smtClean="0"/>
                        <a:t>자기 소개</a:t>
                      </a:r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7094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기타</a:t>
                      </a:r>
                      <a:r>
                        <a:rPr lang="en-US" altLang="ko-KR" sz="1000" b="1" dirty="0" smtClean="0"/>
                        <a:t> </a:t>
                      </a:r>
                      <a:r>
                        <a:rPr lang="ko-KR" altLang="en-US" sz="1000" b="1" dirty="0" smtClean="0"/>
                        <a:t>자유형식</a:t>
                      </a:r>
                      <a:endParaRPr lang="en-US" altLang="ko-KR" sz="1000" b="1" dirty="0" smtClean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algn="l" latinLnBrk="1"/>
                      <a:endParaRPr lang="ko-KR" altLang="en-US" sz="1000" b="1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55" y="8805428"/>
            <a:ext cx="644793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/>
              <a:t>위의 모든 내용은 사실과 다름없음을 확인합니다</a:t>
            </a:r>
            <a:r>
              <a:rPr lang="en-US" altLang="ko-KR" sz="14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/>
              <a:t>입사지원일</a:t>
            </a:r>
            <a:r>
              <a:rPr lang="en-US" altLang="ko-KR" sz="1200" dirty="0" smtClean="0"/>
              <a:t>: </a:t>
            </a:r>
            <a:r>
              <a:rPr lang="en-US" altLang="ko-KR" sz="1200" b="1" dirty="0" smtClean="0"/>
              <a:t>20xx</a:t>
            </a:r>
            <a:r>
              <a:rPr lang="ko-KR" altLang="en-US" sz="1200" b="1" dirty="0" smtClean="0"/>
              <a:t>년 </a:t>
            </a:r>
            <a:r>
              <a:rPr lang="en-US" altLang="ko-KR" sz="1200" b="1" dirty="0" smtClean="0"/>
              <a:t>xx</a:t>
            </a:r>
            <a:r>
              <a:rPr lang="ko-KR" altLang="en-US" sz="1200" b="1" dirty="0" smtClean="0"/>
              <a:t>월 </a:t>
            </a:r>
            <a:r>
              <a:rPr lang="en-US" altLang="ko-KR" sz="1200" b="1" dirty="0" smtClean="0"/>
              <a:t>xx</a:t>
            </a:r>
            <a:r>
              <a:rPr lang="ko-KR" altLang="en-US" sz="1200" b="1" dirty="0" smtClean="0"/>
              <a:t>일 </a:t>
            </a:r>
            <a:r>
              <a:rPr lang="en-US" altLang="ko-KR" sz="1200" b="1" dirty="0" smtClean="0"/>
              <a:t>/ </a:t>
            </a:r>
            <a:r>
              <a:rPr lang="ko-KR" altLang="en-US" sz="1200" b="1" dirty="0" smtClean="0"/>
              <a:t>작성자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○ ○ ○</a:t>
            </a:r>
            <a:endParaRPr lang="ko-KR" altLang="en-US" sz="12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92075"/>
            <a:ext cx="1440000" cy="67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202</Words>
  <Application>Microsoft Office PowerPoint</Application>
  <PresentationFormat>A4 용지(210x297mm)</PresentationFormat>
  <Paragraphs>86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8</cp:revision>
  <cp:lastPrinted>2012-10-13T14:59:39Z</cp:lastPrinted>
  <dcterms:created xsi:type="dcterms:W3CDTF">2012-10-13T14:39:17Z</dcterms:created>
  <dcterms:modified xsi:type="dcterms:W3CDTF">2013-01-10T11:05:48Z</dcterms:modified>
</cp:coreProperties>
</file>